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6"/>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4" r:id="rId19"/>
    <p:sldId id="645" r:id="rId20"/>
    <p:sldId id="643" r:id="rId21"/>
    <p:sldId id="646" r:id="rId22"/>
    <p:sldId id="656" r:id="rId23"/>
    <p:sldId id="647" r:id="rId24"/>
    <p:sldId id="642" r:id="rId2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2079" dt="2022-03-14T12:38:03.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4T12:38:03.112" v="3617" actId="20577"/>
      <pc:docMkLst>
        <pc:docMk/>
      </pc:docMkLst>
      <pc:sldChg chg="modAnim">
        <pc:chgData name="Long Nguyen" userId="f59fb8f3-a021-417a-8bc1-65c8d471c621" providerId="ADAL" clId="{A3070A74-80DC-644A-957D-5554923D71D9}" dt="2022-03-02T12:29:50.289" v="1999"/>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2:38:03.112" v="3617" actId="20577"/>
        <pc:sldMkLst>
          <pc:docMk/>
          <pc:sldMk cId="3872924252" sldId="646"/>
        </pc:sldMkLst>
        <pc:spChg chg="mod">
          <ac:chgData name="Long Nguyen" userId="f59fb8f3-a021-417a-8bc1-65c8d471c621" providerId="ADAL" clId="{A3070A74-80DC-644A-957D-5554923D71D9}" dt="2022-03-14T12:38:03.112" v="3617"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3/14/22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3/14/22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we may need to convert categorical value to numerical values. For example, “Male” to 0 and “Female” </a:t>
            </a:r>
            <a:r>
              <a:rPr lang="en-US" sz="2000"/>
              <a:t>to 1, “Non-binary” to 2. </a:t>
            </a:r>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10563</TotalTime>
  <Words>1738</Words>
  <Application>Microsoft Macintosh PowerPoint</Application>
  <PresentationFormat>On-screen Show (16:10)</PresentationFormat>
  <Paragraphs>205</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2022-03-14T12:38:05Z</dcterms:modified>
</cp:coreProperties>
</file>